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5" r:id="rId2"/>
  </p:sldMasterIdLst>
  <p:notesMasterIdLst>
    <p:notesMasterId r:id="rId16"/>
  </p:notesMasterIdLst>
  <p:sldIdLst>
    <p:sldId id="258" r:id="rId3"/>
    <p:sldId id="1425" r:id="rId4"/>
    <p:sldId id="1426" r:id="rId5"/>
    <p:sldId id="1423" r:id="rId6"/>
    <p:sldId id="1430" r:id="rId7"/>
    <p:sldId id="1431" r:id="rId8"/>
    <p:sldId id="1432" r:id="rId9"/>
    <p:sldId id="1433" r:id="rId10"/>
    <p:sldId id="1429" r:id="rId11"/>
    <p:sldId id="1435" r:id="rId12"/>
    <p:sldId id="1404" r:id="rId13"/>
    <p:sldId id="1033" r:id="rId14"/>
    <p:sldId id="13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FB"/>
    <a:srgbClr val="D7D200"/>
    <a:srgbClr val="CAC351"/>
    <a:srgbClr val="ECD77A"/>
    <a:srgbClr val="7F5A59"/>
    <a:srgbClr val="859041"/>
    <a:srgbClr val="F5EDAE"/>
    <a:srgbClr val="F6F6F8"/>
    <a:srgbClr val="C3A095"/>
    <a:srgbClr val="FFA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70902" autoAdjust="0"/>
  </p:normalViewPr>
  <p:slideViewPr>
    <p:cSldViewPr>
      <p:cViewPr varScale="1">
        <p:scale>
          <a:sx n="89" d="100"/>
          <a:sy n="89" d="100"/>
        </p:scale>
        <p:origin x="19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85B03-1954-4A97-BFB0-789837C940D6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0BCB-109E-4B6A-AAF6-42D669F3D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3D56182-7B6C-40DA-B22A-C744F77F8F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B30A525-8B87-47EE-829D-2363BD2FE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C088E8D-55BF-4484-A6A7-1434EF12C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1B317-0252-4811-BD87-F4B6C71A454B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E708211-C64F-4379-95D6-EF479EBD1A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1F970C1-0CD6-4A20-ADA5-02071FFD1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6F825A1-209C-4588-9B2C-A7933483A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2189A-9E53-4B89-9AE7-BEB363FCB5E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01E1912D-F427-4E3F-AA46-B6D79EDD3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09EA87C2-FEAE-45DD-8BDD-48C6F5F99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>
                <a:cs typeface="Arial" panose="020B0604020202020204" pitchFamily="34" charset="0"/>
              </a:rPr>
              <a:t>教会，家庭，教育，政府，媒体，艺术，商业</a:t>
            </a:r>
            <a:endParaRPr lang="zh-SG" altLang="en-US">
              <a:cs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4393C466-13E8-4286-A182-1F52B93A0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48387-FB09-46FB-A0AD-79996D1015E4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FA578B1-B692-4AA2-B1DF-94E1B1C42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4FEDCE-C720-45C9-B35F-BD836749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AEC34D3-EA50-40CE-B56D-940958048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D3E-02D9-4E0A-A169-303593545F6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FA578B1-B692-4AA2-B1DF-94E1B1C42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4FEDCE-C720-45C9-B35F-BD836749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AEC34D3-EA50-40CE-B56D-940958048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D3E-02D9-4E0A-A169-303593545F6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0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DD59E03-19F9-4AFA-9E97-CC1E59064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6A98075-4484-4435-B1D0-917CB0821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32F274-2CD0-4FF6-AC3E-2C7FDB928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42BD96-E580-4B1D-B3A2-BD132FCA235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439F4AD-6BC9-442A-8996-3CC04FEBD9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FA5DCB1-57E1-41A1-93DF-0F6E9478B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B258899-27FB-471E-8503-93B24D70E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CFC01-C1C8-4E4E-A2D2-83320F7DC5B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8944C48-FFCA-41CC-90F8-3425B0DCFD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30002AA-FDE7-4092-88C2-F44D4609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4DBE5DEE-110E-4DF3-9A27-2AAC811E90EA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3FE3A44D-35B5-47DD-BCC9-EAF08AF862E6}"/>
              </a:ext>
            </a:extLst>
          </p:cNvPr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FF65BCBE-1DCC-423B-A463-7530940C3F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800">
                <a:cs typeface="Arial" panose="020B0604020202020204" pitchFamily="34" charset="0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FB5D5D0B-03BD-4466-B423-5485937F2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6860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860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366819-CF6F-430B-A931-DEBFC298A0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03E40A-674D-41E4-B018-7E00837F35E4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612D02-3E09-4772-B5BB-03CBFF6AD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81B4D3-10AF-477C-8CBD-0A995BC7F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7A48FFC-10F0-4910-B824-0D26B4FC48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887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652BC1B-119E-4586-85E5-EF4B94390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119A-F910-46A7-AA39-3F53309E3CD5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F4483D7-BFD9-4411-9058-7101C42D8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C6C4F39-523D-492F-9B00-BB424EBA7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A006-F31A-4981-B757-F7DBF0F8F9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371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F1FC48A-730F-4380-AFA7-91D83F0DD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C843-B2A0-4766-8003-15ECF40DC9F5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D3F627A-39F6-406C-A6EE-CCEE12F95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FFF6274-9D1C-4DA6-9799-C27ACE09E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DE73-C3A9-421A-8290-7200749197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50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C2AC28E-3065-4398-92AD-1F5A2C480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0476-98B8-4E57-8FAA-19DA3BA1371B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B779398-CF34-45FE-B473-B9217F832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C1030D0-541E-4E0C-AD36-5050488B1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610F-6A39-43AC-86D6-278CC82F9C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73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5A63FC1-7DCD-4BB3-BC8E-61EDD4578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A148-7896-443A-85E0-B9028D1530FA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035370A-602A-4ED7-A387-8FC943BFB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E841CD4-2F17-4BFF-8CBC-E03146750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206B-38C0-4EAE-93FC-4A1B46AEA7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946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83AC5B4-5696-49C1-A6DA-3F27D43E1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599E-DC6A-4F1D-9496-D4AB143DFA27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BB032FB-6DC0-407D-A60A-23E612164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B6B6B3-147A-4458-879C-FE408EDA7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2806-07D0-45F8-B262-B35ED1C0B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59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684CE8-ADF8-44D4-A521-FEDEE3990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0BDA-5B08-47C4-A0CF-6C50364816F3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08523D6-E4A9-459F-9D8F-B2A708DB9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6EA4A13-C2D1-4FBA-9B11-3C19562FF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B645-F068-4FFE-932B-2A81C3938B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96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F2C6C2E-580D-4837-B91C-0922163A8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9A75-FAB9-4F6F-BDAA-66229739CC84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0C4987C-88E3-407E-B4D1-A55D3EDA2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DFA5DFC-BDF7-421A-B88C-3DB36DDC3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350B-1D02-4764-80D4-3AB37BA242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900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C2FF94F-2BCC-43B1-A12F-0EE9E7A9E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6232-0621-4D3B-BE11-BAF62520C15D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30E8DD7-04DD-4D22-BC38-EB196625C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442171A-204B-480C-B7F2-176B7E0EE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067D-8E18-4C8B-B4A2-2E0CE26960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EEF36CC-6545-499F-8B14-9CD168A7C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5B0E-4816-439B-B05B-0F6C52B65313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2AD22BF-B8A1-4C9E-92A1-1C0B0F430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C7CCAB-9136-4645-BFF7-40ACF45F9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F9A7-C4F4-40DB-A9A0-9521803A06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0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9BD29A-195F-42FE-ACFD-56FE4110F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70AA-73F0-4CEF-946A-D619451FBC6B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5907117-FF46-43DF-9507-8DB79B9F6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4A085F-28DB-4D80-9F9E-5B020C09E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21F6-88F6-4730-9007-6A5EEA982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905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shi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0"/>
            <a:ext cx="10972800" cy="609600"/>
          </a:xfrm>
        </p:spPr>
        <p:txBody>
          <a:bodyPr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5638800"/>
          </a:xfrm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E5CB-2A56-4B46-9FDF-68FD868F18C2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F686-568A-4AC1-8A59-54F94AF95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171CE3D-CBD9-4328-94E7-6552DFB4B9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0BE2043-4545-41AD-8424-4869DB548E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D9810AA7-2EA6-4E8E-8D9D-F4F687604B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F4F3BABF-E99F-4A4E-B514-406B8398F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zh-CN" altLang="en-US" sz="1800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8AFC19B-BA92-4ADB-A150-F010702DC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BF104AD0-2072-4705-A90B-22F57E20C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7BB749B0-4913-454E-B6FD-0B7DE5BEF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0979BA0A-D14C-40D2-92D6-A725B78EF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F65CFCB0-97DE-4D4B-A722-C0C2747D0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85067" name="Rectangle 11">
            <a:extLst>
              <a:ext uri="{FF2B5EF4-FFF2-40B4-BE49-F238E27FC236}">
                <a16:creationId xmlns:a16="http://schemas.microsoft.com/office/drawing/2014/main" id="{8768509E-22C6-40F2-BC28-FB70DD289D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6F9BAC-2B32-4CFE-A3FD-83B8CFF91BFE}" type="datetimeFigureOut">
              <a:rPr lang="en-US" altLang="zh-CN"/>
              <a:pPr>
                <a:defRPr/>
              </a:pPr>
              <a:t>7/14/2019</a:t>
            </a:fld>
            <a:endParaRPr lang="en-US" altLang="zh-CN"/>
          </a:p>
        </p:txBody>
      </p:sp>
      <p:sp>
        <p:nvSpPr>
          <p:cNvPr id="685068" name="Rectangle 12">
            <a:extLst>
              <a:ext uri="{FF2B5EF4-FFF2-40B4-BE49-F238E27FC236}">
                <a16:creationId xmlns:a16="http://schemas.microsoft.com/office/drawing/2014/main" id="{7DFF0D46-F27C-45E2-9FBF-716F362B4C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5069" name="Rectangle 13">
            <a:extLst>
              <a:ext uri="{FF2B5EF4-FFF2-40B4-BE49-F238E27FC236}">
                <a16:creationId xmlns:a16="http://schemas.microsoft.com/office/drawing/2014/main" id="{69BC73AA-94DE-4291-9B6C-44441D37B6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6636AB-75DF-47B2-BA97-0D248CC92E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4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Medium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Medium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Medium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Medium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1">
            <a:extLst>
              <a:ext uri="{FF2B5EF4-FFF2-40B4-BE49-F238E27FC236}">
                <a16:creationId xmlns:a16="http://schemas.microsoft.com/office/drawing/2014/main" id="{AEF1FEC4-571B-4487-94CA-CFA17859E6F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3284539"/>
            <a:ext cx="9144000" cy="1081087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6600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台湾属灵生态研学之旅</a:t>
            </a:r>
            <a:endParaRPr lang="zh-CN" altLang="en-US" sz="6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E0FB624-5C61-4C99-9741-49ECAE3F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3846513"/>
            <a:ext cx="9144000" cy="863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i="1" kern="0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CN" sz="3200" i="1" kern="0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Taiwan Spiritual Ecology Study Tour</a:t>
            </a:r>
            <a:endParaRPr lang="zh-CN" altLang="en-US" sz="3200" i="1" kern="0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图片 7">
            <a:extLst>
              <a:ext uri="{FF2B5EF4-FFF2-40B4-BE49-F238E27FC236}">
                <a16:creationId xmlns:a16="http://schemas.microsoft.com/office/drawing/2014/main" id="{C20DFA6C-24C5-40D5-80DD-D4D0A606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36513"/>
            <a:ext cx="9083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D71A51D-0407-4343-B7CD-A050AD2B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3859"/>
            <a:ext cx="10501312" cy="1227137"/>
          </a:xfrm>
        </p:spPr>
        <p:txBody>
          <a:bodyPr/>
          <a:lstStyle/>
          <a:p>
            <a:pPr algn="ctr">
              <a:defRPr/>
            </a:pPr>
            <a:r>
              <a:rPr lang="zh-CN" altLang="en-US" sz="720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好消息电视台</a:t>
            </a:r>
            <a:r>
              <a:rPr lang="en-US" altLang="zh-CN" sz="720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TV</a:t>
            </a:r>
            <a:endParaRPr lang="zh-CN" altLang="en-US" sz="6600" spc="3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7C90692-3EB8-4BDB-983B-10B3222F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996"/>
            <a:ext cx="12192000" cy="5244222"/>
          </a:xfrm>
        </p:spPr>
      </p:pic>
    </p:spTree>
    <p:extLst>
      <p:ext uri="{BB962C8B-B14F-4D97-AF65-F5344CB8AC3E}">
        <p14:creationId xmlns:p14="http://schemas.microsoft.com/office/powerpoint/2010/main" val="345681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502E25F-EB6C-429F-A356-912B4CDE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227138"/>
          </a:xfrm>
        </p:spPr>
        <p:txBody>
          <a:bodyPr/>
          <a:lstStyle/>
          <a:p>
            <a:pPr algn="ctr">
              <a:defRPr/>
            </a:pPr>
            <a:r>
              <a:rPr lang="zh-CN" altLang="en-US" sz="6600" spc="300" dirty="0">
                <a:solidFill>
                  <a:srgbClr val="0000FF"/>
                </a:solidFill>
                <a:latin typeface="+mj-ea"/>
                <a:ea typeface="+mj-ea"/>
              </a:rPr>
              <a:t>刘 面 包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1A9FF449-6EBA-487B-9DE4-427E6E735C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2276476"/>
            <a:ext cx="7993063" cy="4581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国度精兵：</a:t>
            </a: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装备</a:t>
            </a: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精良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直前勇往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一生勤勉</a:t>
            </a:r>
            <a:endParaRPr lang="en-SG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到处宣讲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E28C58-9C34-4435-AEFC-9B921A4E5D16}"/>
              </a:ext>
            </a:extLst>
          </p:cNvPr>
          <p:cNvSpPr/>
          <p:nvPr/>
        </p:nvSpPr>
        <p:spPr>
          <a:xfrm>
            <a:off x="6599982" y="2996952"/>
            <a:ext cx="3312368" cy="345638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军</a:t>
            </a:r>
            <a:endParaRPr lang="en-US" altLang="zh-CN" sz="48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B78B694-D8FB-4C01-8431-5EF82E76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227138"/>
          </a:xfrm>
        </p:spPr>
        <p:txBody>
          <a:bodyPr/>
          <a:lstStyle/>
          <a:p>
            <a:pPr algn="ctr">
              <a:defRPr/>
            </a:pPr>
            <a:r>
              <a:rPr lang="zh-CN" altLang="en-US" sz="6600" spc="300" dirty="0">
                <a:solidFill>
                  <a:srgbClr val="0000FF"/>
                </a:solidFill>
                <a:latin typeface="+mj-ea"/>
                <a:ea typeface="+mj-ea"/>
              </a:rPr>
              <a:t>深 耕 集 团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12EDC99B-1212-40CF-BC92-5C0A606AF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2276476"/>
            <a:ext cx="8208963" cy="4581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天国管家：</a:t>
            </a: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雄心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信心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爱心</a:t>
            </a:r>
            <a:endParaRPr lang="en-US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808038" lvl="1" indent="-355600" eaLnBrk="1" hangingPunct="1">
              <a:spcBef>
                <a:spcPct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细心</a:t>
            </a:r>
            <a:endParaRPr lang="en-US" altLang="zh-CN" sz="4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E50992-31FE-4648-A791-479AF94939F2}"/>
              </a:ext>
            </a:extLst>
          </p:cNvPr>
          <p:cNvSpPr/>
          <p:nvPr/>
        </p:nvSpPr>
        <p:spPr>
          <a:xfrm>
            <a:off x="6599982" y="2996952"/>
            <a:ext cx="3312368" cy="345638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lang="en-US" altLang="zh-CN" sz="48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3AB412-4D58-4FA6-9485-76CC01FF8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26789"/>
            <a:ext cx="8229600" cy="69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D71A51D-0407-4343-B7CD-A050AD2B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762000"/>
            <a:ext cx="9396413" cy="1227138"/>
          </a:xfrm>
        </p:spPr>
        <p:txBody>
          <a:bodyPr/>
          <a:lstStyle/>
          <a:p>
            <a:pPr algn="ctr">
              <a:defRPr/>
            </a:pPr>
            <a:r>
              <a:rPr lang="zh-CN" altLang="en-US" sz="6600" spc="300" dirty="0">
                <a:solidFill>
                  <a:srgbClr val="0000FF"/>
                </a:solidFill>
                <a:latin typeface="+mj-ea"/>
                <a:ea typeface="+mj-ea"/>
              </a:rPr>
              <a:t>   </a:t>
            </a:r>
            <a:r>
              <a:rPr lang="zh-CN" altLang="en-US" sz="6000" spc="300" dirty="0">
                <a:solidFill>
                  <a:srgbClr val="0000FF"/>
                </a:solidFill>
                <a:latin typeface="+mj-ea"/>
                <a:ea typeface="+mj-ea"/>
              </a:rPr>
              <a:t>教会对社会该有影响？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CD94D10-A490-4800-82E1-8102813C06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2276476"/>
            <a:ext cx="8280400" cy="4581525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spcBef>
                <a:spcPts val="0"/>
              </a:spcBef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13:31-32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耶稣说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天国好像一粒芥菜种，有人拿去种在田里。这原是百种里最小的，等到长起来，却比各样的菜都大，且成了树，天上的飞鸟来宿在它的枝上。” </a:t>
            </a:r>
            <a:endParaRPr lang="en-US" altLang="zh-CN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内容占位符 4">
            <a:extLst>
              <a:ext uri="{FF2B5EF4-FFF2-40B4-BE49-F238E27FC236}">
                <a16:creationId xmlns:a16="http://schemas.microsoft.com/office/drawing/2014/main" id="{07CB8732-E5B2-47AE-B5D5-9930A1311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5057" r="4417" b="3683"/>
          <a:stretch>
            <a:fillRect/>
          </a:stretch>
        </p:blipFill>
        <p:spPr>
          <a:xfrm>
            <a:off x="1687514" y="1949450"/>
            <a:ext cx="8980487" cy="4908550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BAFDC9C-CC54-42AF-97BB-C041866934B1}"/>
              </a:ext>
            </a:extLst>
          </p:cNvPr>
          <p:cNvSpPr txBox="1">
            <a:spLocks/>
          </p:cNvSpPr>
          <p:nvPr/>
        </p:nvSpPr>
        <p:spPr bwMode="auto">
          <a:xfrm>
            <a:off x="623887" y="549275"/>
            <a:ext cx="10225088" cy="122713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Medium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CN" altLang="en-US" sz="6600" kern="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6000" kern="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教会：</a:t>
            </a:r>
            <a:r>
              <a:rPr lang="en-US" altLang="zh-CN" sz="6000" kern="0" spc="300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Ekklesia</a:t>
            </a:r>
            <a:r>
              <a:rPr lang="zh-CN" altLang="en-US" sz="6000" kern="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天国议会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4F01F-4DEF-4B83-A47B-69C3175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6600" spc="300" dirty="0">
                <a:solidFill>
                  <a:srgbClr val="0000FF"/>
                </a:solidFill>
                <a:latin typeface="+mj-ea"/>
                <a:ea typeface="+mj-ea"/>
              </a:rPr>
              <a:t>       分享内容</a:t>
            </a:r>
            <a:endParaRPr lang="zh-SG" altLang="en-US" sz="6600" spc="3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CBFC8B-99EF-412E-9958-6A8CCD1F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362201"/>
            <a:ext cx="7848600" cy="3724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SG" sz="3600" b="1" dirty="0">
                <a:latin typeface="+mj-ea"/>
                <a:ea typeface="+mj-ea"/>
              </a:rPr>
              <a:t>1.</a:t>
            </a:r>
            <a:r>
              <a:rPr lang="zh-SG" altLang="en-US" sz="3600" b="1" dirty="0">
                <a:latin typeface="+mj-ea"/>
                <a:ea typeface="+mj-ea"/>
              </a:rPr>
              <a:t>双连安养中心，傅思，回应</a:t>
            </a:r>
            <a:r>
              <a:rPr lang="en-US" altLang="zh-SG" sz="3600" b="1" dirty="0">
                <a:latin typeface="+mj-ea"/>
                <a:ea typeface="+mj-ea"/>
              </a:rPr>
              <a:t>1:</a:t>
            </a:r>
            <a:r>
              <a:rPr lang="zh-SG" altLang="en-US" sz="3600" b="1" dirty="0">
                <a:latin typeface="+mj-ea"/>
                <a:ea typeface="+mj-ea"/>
              </a:rPr>
              <a:t>黄琦</a:t>
            </a:r>
            <a:endParaRPr lang="en-US" altLang="zh-SG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en-US" altLang="zh-SG" sz="3600" b="1" dirty="0">
                <a:latin typeface="+mj-ea"/>
                <a:ea typeface="+mj-ea"/>
              </a:rPr>
              <a:t>2.Good TV,</a:t>
            </a:r>
            <a:r>
              <a:rPr lang="zh-SG" altLang="en-US" sz="3600" b="1" dirty="0">
                <a:latin typeface="+mj-ea"/>
                <a:ea typeface="+mj-ea"/>
              </a:rPr>
              <a:t>曹运，回应</a:t>
            </a:r>
            <a:r>
              <a:rPr lang="en-US" altLang="zh-SG" sz="3600" b="1" dirty="0">
                <a:latin typeface="+mj-ea"/>
                <a:ea typeface="+mj-ea"/>
              </a:rPr>
              <a:t>2</a:t>
            </a:r>
            <a:r>
              <a:rPr lang="zh-SG" altLang="en-US" sz="3600" b="1" dirty="0">
                <a:latin typeface="+mj-ea"/>
                <a:ea typeface="+mj-ea"/>
              </a:rPr>
              <a:t>：威洋</a:t>
            </a:r>
            <a:endParaRPr lang="en-US" altLang="zh-SG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en-US" altLang="zh-SG" sz="3600" b="1" dirty="0">
                <a:latin typeface="+mj-ea"/>
                <a:ea typeface="+mj-ea"/>
              </a:rPr>
              <a:t>3.</a:t>
            </a:r>
            <a:r>
              <a:rPr lang="zh-SG" altLang="en-US" sz="3600" b="1" dirty="0">
                <a:latin typeface="+mj-ea"/>
                <a:ea typeface="+mj-ea"/>
              </a:rPr>
              <a:t>深耕集团</a:t>
            </a:r>
            <a:r>
              <a:rPr lang="en-US" altLang="zh-SG" sz="3600" b="1" dirty="0">
                <a:latin typeface="+mj-ea"/>
                <a:ea typeface="+mj-ea"/>
              </a:rPr>
              <a:t>&amp;</a:t>
            </a:r>
            <a:r>
              <a:rPr lang="zh-SG" altLang="en-US" sz="3600" b="1" dirty="0">
                <a:latin typeface="+mj-ea"/>
                <a:ea typeface="+mj-ea"/>
              </a:rPr>
              <a:t>刘伯伯面包 ，付勇，</a:t>
            </a:r>
            <a:endParaRPr lang="en-US" altLang="zh-SG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zh-SG" altLang="en-US" sz="3600" b="1" dirty="0">
                <a:latin typeface="+mj-ea"/>
                <a:ea typeface="+mj-ea"/>
              </a:rPr>
              <a:t>回应</a:t>
            </a:r>
            <a:r>
              <a:rPr lang="en-US" altLang="zh-SG" sz="3600" b="1" dirty="0">
                <a:latin typeface="+mj-ea"/>
                <a:ea typeface="+mj-ea"/>
              </a:rPr>
              <a:t>3:</a:t>
            </a:r>
            <a:r>
              <a:rPr lang="zh-SG" altLang="en-US" sz="3600" b="1" dirty="0">
                <a:latin typeface="+mj-ea"/>
                <a:ea typeface="+mj-ea"/>
              </a:rPr>
              <a:t>林叶</a:t>
            </a:r>
            <a:r>
              <a:rPr lang="zh-CN" altLang="en-US" sz="3600" b="1" dirty="0">
                <a:latin typeface="+mj-ea"/>
                <a:ea typeface="+mj-ea"/>
              </a:rPr>
              <a:t>，</a:t>
            </a:r>
            <a:r>
              <a:rPr lang="zh-SG" altLang="en-US" sz="3600" b="1" dirty="0">
                <a:latin typeface="+mj-ea"/>
                <a:ea typeface="+mj-ea"/>
              </a:rPr>
              <a:t>杨洁</a:t>
            </a:r>
            <a:endParaRPr lang="en-US" altLang="zh-SG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en-US" altLang="zh-SG" sz="3600" b="1" dirty="0">
                <a:latin typeface="+mj-ea"/>
                <a:ea typeface="+mj-ea"/>
              </a:rPr>
              <a:t>4.</a:t>
            </a:r>
            <a:r>
              <a:rPr lang="zh-SG" altLang="en-US" sz="3600" b="1" dirty="0">
                <a:latin typeface="+mj-ea"/>
                <a:ea typeface="+mj-ea"/>
              </a:rPr>
              <a:t>士林灵粮堂，尤明</a:t>
            </a:r>
            <a:endParaRPr lang="en-US" altLang="zh-SG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zh-SG" altLang="en-US" sz="3600" b="1" dirty="0">
                <a:latin typeface="+mj-ea"/>
                <a:ea typeface="+mj-ea"/>
              </a:rPr>
              <a:t>总结：于博士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>
            <a:extLst>
              <a:ext uri="{FF2B5EF4-FFF2-40B4-BE49-F238E27FC236}">
                <a16:creationId xmlns:a16="http://schemas.microsoft.com/office/drawing/2014/main" id="{2A8563D6-FFE7-4BD8-BEC5-8EAB6F3B6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13315" name="内容占位符 4">
            <a:extLst>
              <a:ext uri="{FF2B5EF4-FFF2-40B4-BE49-F238E27FC236}">
                <a16:creationId xmlns:a16="http://schemas.microsoft.com/office/drawing/2014/main" id="{D85D9B23-E88B-4569-8718-74F96CBFD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7378" r="33221" b="13351"/>
          <a:stretch>
            <a:fillRect/>
          </a:stretch>
        </p:blipFill>
        <p:spPr>
          <a:xfrm>
            <a:off x="1498600" y="0"/>
            <a:ext cx="91694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id="{A42E9346-379D-43D7-BC7E-4924292B6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14339" name="内容占位符 4">
            <a:extLst>
              <a:ext uri="{FF2B5EF4-FFF2-40B4-BE49-F238E27FC236}">
                <a16:creationId xmlns:a16="http://schemas.microsoft.com/office/drawing/2014/main" id="{DB0E2F51-19E2-4135-B7B4-A7C8A4D6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5008" r="25172" b="13350"/>
          <a:stretch>
            <a:fillRect/>
          </a:stretch>
        </p:blipFill>
        <p:spPr>
          <a:xfrm>
            <a:off x="1631950" y="6350"/>
            <a:ext cx="9036050" cy="6851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33D5DA0A-A18F-40E5-B229-6FAA4F35E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15363" name="内容占位符 4">
            <a:extLst>
              <a:ext uri="{FF2B5EF4-FFF2-40B4-BE49-F238E27FC236}">
                <a16:creationId xmlns:a16="http://schemas.microsoft.com/office/drawing/2014/main" id="{18CC9606-E33B-45E2-B00A-03ADF635C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3510" r="21265" b="7552"/>
          <a:stretch>
            <a:fillRect/>
          </a:stretch>
        </p:blipFill>
        <p:spPr>
          <a:xfrm>
            <a:off x="1524001" y="0"/>
            <a:ext cx="4797425" cy="4013200"/>
          </a:xfrm>
        </p:spPr>
      </p:pic>
      <p:pic>
        <p:nvPicPr>
          <p:cNvPr id="15364" name="图片 12">
            <a:extLst>
              <a:ext uri="{FF2B5EF4-FFF2-40B4-BE49-F238E27FC236}">
                <a16:creationId xmlns:a16="http://schemas.microsoft.com/office/drawing/2014/main" id="{531EA30F-51AC-49FA-898F-999ECF73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5177" r="25587" b="977"/>
          <a:stretch>
            <a:fillRect/>
          </a:stretch>
        </p:blipFill>
        <p:spPr bwMode="auto">
          <a:xfrm>
            <a:off x="6096001" y="26988"/>
            <a:ext cx="45688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4">
            <a:extLst>
              <a:ext uri="{FF2B5EF4-FFF2-40B4-BE49-F238E27FC236}">
                <a16:creationId xmlns:a16="http://schemas.microsoft.com/office/drawing/2014/main" id="{BFDBB3CA-C457-46B9-B959-0057D2E0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4704" r="22050" b="3778"/>
          <a:stretch>
            <a:fillRect/>
          </a:stretch>
        </p:blipFill>
        <p:spPr bwMode="auto">
          <a:xfrm>
            <a:off x="1524000" y="2997200"/>
            <a:ext cx="5003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8">
            <a:extLst>
              <a:ext uri="{FF2B5EF4-FFF2-40B4-BE49-F238E27FC236}">
                <a16:creationId xmlns:a16="http://schemas.microsoft.com/office/drawing/2014/main" id="{1A17EDA5-C0ED-4E99-8231-45D95416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3778" r="5862"/>
          <a:stretch>
            <a:fillRect/>
          </a:stretch>
        </p:blipFill>
        <p:spPr bwMode="auto">
          <a:xfrm>
            <a:off x="6527801" y="3711576"/>
            <a:ext cx="41370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31629A04-8714-4351-AF99-439D31985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16387" name="内容占位符 4">
            <a:extLst>
              <a:ext uri="{FF2B5EF4-FFF2-40B4-BE49-F238E27FC236}">
                <a16:creationId xmlns:a16="http://schemas.microsoft.com/office/drawing/2014/main" id="{50E7E075-8B38-488C-8E0E-F6B79FEA3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588" y="3138489"/>
            <a:ext cx="4965700" cy="3724275"/>
          </a:xfrm>
        </p:spPr>
      </p:pic>
      <p:pic>
        <p:nvPicPr>
          <p:cNvPr id="16388" name="图片 6">
            <a:extLst>
              <a:ext uri="{FF2B5EF4-FFF2-40B4-BE49-F238E27FC236}">
                <a16:creationId xmlns:a16="http://schemas.microsoft.com/office/drawing/2014/main" id="{B09DB6FC-6A8D-47FB-AB4D-A4BCA125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778" r="14563"/>
          <a:stretch>
            <a:fillRect/>
          </a:stretch>
        </p:blipFill>
        <p:spPr bwMode="auto">
          <a:xfrm>
            <a:off x="5159376" y="0"/>
            <a:ext cx="55086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D71A51D-0407-4343-B7CD-A050AD2B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88" y="188914"/>
            <a:ext cx="7924800" cy="1227137"/>
          </a:xfrm>
        </p:spPr>
        <p:txBody>
          <a:bodyPr/>
          <a:lstStyle/>
          <a:p>
            <a:pPr algn="ctr">
              <a:defRPr/>
            </a:pPr>
            <a:r>
              <a:rPr lang="zh-CN" altLang="en-US" sz="7200" spc="3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双连安养中心</a:t>
            </a:r>
            <a:endParaRPr lang="zh-CN" altLang="en-US" sz="6600" spc="3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B15AEF-C022-4083-8F3C-240C17D5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889" y="2565401"/>
            <a:ext cx="7693025" cy="3724275"/>
          </a:xfrm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latin typeface="+mj-ea"/>
                <a:ea typeface="+mj-ea"/>
              </a:rPr>
              <a:t>使命企业（志工企业）：</a:t>
            </a:r>
            <a:endParaRPr lang="en-US" altLang="zh-CN" sz="3600" b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en-US" altLang="zh-CN" sz="3600" b="1" dirty="0">
                <a:latin typeface="+mj-ea"/>
                <a:ea typeface="+mj-ea"/>
              </a:rPr>
              <a:t>   </a:t>
            </a:r>
            <a:r>
              <a:rPr lang="zh-CN" altLang="en-US" sz="3600" b="1" dirty="0">
                <a:latin typeface="+mj-ea"/>
                <a:ea typeface="+mj-ea"/>
              </a:rPr>
              <a:t>无股东，服务而非盈利为目标</a:t>
            </a:r>
            <a:endParaRPr lang="en-US" altLang="zh-CN" sz="36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600" b="1" dirty="0">
                <a:latin typeface="+mj-ea"/>
                <a:ea typeface="+mj-ea"/>
              </a:rPr>
              <a:t>教会在职场，福音化社会</a:t>
            </a:r>
            <a:endParaRPr lang="en-US" altLang="zh-CN" sz="36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600" b="1" dirty="0">
                <a:latin typeface="+mj-ea"/>
                <a:ea typeface="+mj-ea"/>
              </a:rPr>
              <a:t>专业 </a:t>
            </a:r>
            <a:r>
              <a:rPr lang="en-US" altLang="zh-CN" sz="3600" b="1" dirty="0">
                <a:latin typeface="+mj-ea"/>
                <a:ea typeface="+mj-ea"/>
              </a:rPr>
              <a:t>+ </a:t>
            </a:r>
            <a:r>
              <a:rPr lang="zh-CN" altLang="en-US" sz="3600" b="1" dirty="0">
                <a:latin typeface="+mj-ea"/>
                <a:ea typeface="+mj-ea"/>
              </a:rPr>
              <a:t>属灵 </a:t>
            </a:r>
            <a:r>
              <a:rPr lang="en-US" altLang="zh-CN" sz="3600" b="1" dirty="0">
                <a:latin typeface="+mj-ea"/>
                <a:ea typeface="+mj-ea"/>
              </a:rPr>
              <a:t>= </a:t>
            </a:r>
            <a:r>
              <a:rPr lang="zh-CN" altLang="en-US" sz="3600" b="1" dirty="0">
                <a:latin typeface="+mj-ea"/>
                <a:ea typeface="+mj-ea"/>
              </a:rPr>
              <a:t>不忘爱的服务初心 </a:t>
            </a:r>
            <a:endParaRPr lang="zh-SG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</a:themeOverride>
</file>

<file path=ppt/theme/themeOverride2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</a:themeOverride>
</file>

<file path=ppt/theme/themeOverride3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10974</TotalTime>
  <Words>316</Words>
  <Application>Microsoft Office PowerPoint</Application>
  <PresentationFormat>Widescreen</PresentationFormat>
  <Paragraphs>41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MS PGothic</vt:lpstr>
      <vt:lpstr>宋体</vt:lpstr>
      <vt:lpstr>微软雅黑</vt:lpstr>
      <vt:lpstr>隶书</vt:lpstr>
      <vt:lpstr>黑体</vt:lpstr>
      <vt:lpstr>Arial</vt:lpstr>
      <vt:lpstr>Calibri</vt:lpstr>
      <vt:lpstr>Franklin Gothic Book</vt:lpstr>
      <vt:lpstr>Franklin Gothic Medium</vt:lpstr>
      <vt:lpstr>Tahoma</vt:lpstr>
      <vt:lpstr>Times New Roman</vt:lpstr>
      <vt:lpstr>Verdana</vt:lpstr>
      <vt:lpstr>Wingdings</vt:lpstr>
      <vt:lpstr>Office Theme</vt:lpstr>
      <vt:lpstr>Capsules</vt:lpstr>
      <vt:lpstr>台湾属灵生态研学之旅</vt:lpstr>
      <vt:lpstr>   教会对社会该有影响？</vt:lpstr>
      <vt:lpstr>PowerPoint Presentation</vt:lpstr>
      <vt:lpstr>       分享内容</vt:lpstr>
      <vt:lpstr>PowerPoint Presentation</vt:lpstr>
      <vt:lpstr>PowerPoint Presentation</vt:lpstr>
      <vt:lpstr>PowerPoint Presentation</vt:lpstr>
      <vt:lpstr>PowerPoint Presentation</vt:lpstr>
      <vt:lpstr>双连安养中心</vt:lpstr>
      <vt:lpstr>好消息电视台Good TV</vt:lpstr>
      <vt:lpstr>刘 面 包</vt:lpstr>
      <vt:lpstr>深 耕 集 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Yang</dc:creator>
  <cp:lastModifiedBy>Frank Cao</cp:lastModifiedBy>
  <cp:revision>394</cp:revision>
  <dcterms:created xsi:type="dcterms:W3CDTF">2011-03-11T13:55:55Z</dcterms:created>
  <dcterms:modified xsi:type="dcterms:W3CDTF">2019-07-14T14:19:39Z</dcterms:modified>
</cp:coreProperties>
</file>